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10"/>
  </p:notesMasterIdLst>
  <p:handoutMasterIdLst>
    <p:handoutMasterId r:id="rId11"/>
  </p:handoutMasterIdLst>
  <p:sldIdLst>
    <p:sldId id="4324" r:id="rId6"/>
    <p:sldId id="380" r:id="rId7"/>
    <p:sldId id="4325" r:id="rId8"/>
    <p:sldId id="4326" r:id="rId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A30CE70-AA28-4BE4-9C36-0B759802DC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0" y="1563680"/>
            <a:ext cx="531436" cy="5314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D9FEE-B48D-4FC9-B03A-8D3A4E6A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109003"/>
            <a:ext cx="8225000" cy="1922670"/>
          </a:xfrm>
        </p:spPr>
        <p:txBody>
          <a:bodyPr/>
          <a:lstStyle/>
          <a:p>
            <a:r>
              <a:rPr lang="en-US" dirty="0" err="1"/>
              <a:t>UiPath</a:t>
            </a:r>
            <a:r>
              <a:rPr lang="en-US" dirty="0"/>
              <a:t> Platform</a:t>
            </a:r>
            <a:br>
              <a:rPr lang="en-US" dirty="0"/>
            </a:br>
            <a:r>
              <a:rPr lang="en-US" dirty="0"/>
              <a:t>Live 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B23F96-0A62-41FB-A1F5-BA63EC640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B18ED0-9E43-4966-A410-06038D81B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B6F214-F865-4D23-AA1F-2BEBA2496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2052B9F-178B-4DD0-B852-E3926466A8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25E941-F9D2-4DA9-8ACE-466EDBCD1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E2CA3-9327-4FD8-8AFB-22599389E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48845" y="1564235"/>
            <a:ext cx="1597025" cy="53087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BDA3DC-65A7-40D3-8577-8CE3FC4FDB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886907-3E7E-424B-B213-1D04BC499B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E08773-3287-45D1-9643-FE22FD11C6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5A1E0FC-C360-4687-B457-2D5A55AC8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72DC83D-3CB9-4028-BE1B-B6AF62A4C3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50809" y="2635328"/>
            <a:ext cx="530877" cy="15970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6C0487D-9DBC-456E-B02F-B4EE74B7D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200" y="781327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8C668-87B5-445E-A0CB-E350CC2D05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V="1">
            <a:off x="5009902" y="5540739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C425CA-2BD0-4477-876B-773E22C59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B3A3A6-7687-40BC-BEE8-54FE60B5D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91D4E5F-309C-401D-B227-6D2375BEA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99F840A-1D15-4EAD-BD80-88A2135CF6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AEFDFD8-3981-4446-8B46-424D0FA7E475}"/>
              </a:ext>
            </a:extLst>
          </p:cNvPr>
          <p:cNvSpPr txBox="1">
            <a:spLocks/>
          </p:cNvSpPr>
          <p:nvPr/>
        </p:nvSpPr>
        <p:spPr>
          <a:xfrm>
            <a:off x="5839981" y="4223448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CDDCA826-0669-4F79-99E5-52D43A8BF403}"/>
              </a:ext>
            </a:extLst>
          </p:cNvPr>
          <p:cNvSpPr txBox="1">
            <a:spLocks/>
          </p:cNvSpPr>
          <p:nvPr/>
        </p:nvSpPr>
        <p:spPr>
          <a:xfrm>
            <a:off x="262161" y="231934"/>
            <a:ext cx="518889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953A4083-64EB-46F0-B2FF-FE3D3FA5AA44}"/>
              </a:ext>
            </a:extLst>
          </p:cNvPr>
          <p:cNvSpPr txBox="1">
            <a:spLocks/>
          </p:cNvSpPr>
          <p:nvPr/>
        </p:nvSpPr>
        <p:spPr>
          <a:xfrm>
            <a:off x="7135882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UiPath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Navigating through the Academy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049" y="221142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86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UiPath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24715"/>
              </p:ext>
            </p:extLst>
          </p:nvPr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1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Navigating through the Academy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049" y="221142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85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GB" dirty="0"/>
              <a:t>Live Scenario – UiPath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501003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609019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Opening a web browser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53591"/>
              </p:ext>
            </p:extLst>
          </p:nvPr>
        </p:nvGraphicFramePr>
        <p:xfrm>
          <a:off x="2133425" y="2273949"/>
          <a:ext cx="622262" cy="5852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</a:rPr>
                        <a:t>2</a:t>
                      </a:r>
                      <a:endParaRPr lang="en-GB" sz="3200" dirty="0">
                        <a:ln>
                          <a:noFill/>
                        </a:ln>
                        <a:solidFill>
                          <a:srgbClr val="E45830"/>
                        </a:solidFill>
                      </a:endParaRP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381965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Navigating through the Academy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E73655F5-274D-412E-9849-F55E8E6C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049" y="2211422"/>
            <a:ext cx="710322" cy="710322"/>
          </a:xfrm>
          <a:prstGeom prst="rect">
            <a:avLst/>
          </a:prstGeom>
        </p:spPr>
      </p:pic>
      <p:pic>
        <p:nvPicPr>
          <p:cNvPr id="2050" name="Picture 2" descr="Image result for Web browser">
            <a:extLst>
              <a:ext uri="{FF2B5EF4-FFF2-40B4-BE49-F238E27FC236}">
                <a16:creationId xmlns:a16="http://schemas.microsoft.com/office/drawing/2014/main" id="{C2F75BE7-79A2-41D5-B07B-16736D37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17" y="1530893"/>
            <a:ext cx="746592" cy="58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1007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59</Words>
  <Application>Microsoft Office PowerPoint</Application>
  <PresentationFormat>Custom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Lucida Grande</vt:lpstr>
      <vt:lpstr>Presentation Layouts</vt:lpstr>
      <vt:lpstr>UiPath Platform Live Demo</vt:lpstr>
      <vt:lpstr>Live Scenario – UiPath Academy</vt:lpstr>
      <vt:lpstr>Live Scenario – UiPath Academy</vt:lpstr>
      <vt:lpstr>Live Scenario – UiPath Academy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Steffen Tenschert</cp:lastModifiedBy>
  <cp:revision>18</cp:revision>
  <dcterms:created xsi:type="dcterms:W3CDTF">2019-07-19T11:23:36Z</dcterms:created>
  <dcterms:modified xsi:type="dcterms:W3CDTF">2019-10-30T13:54:48Z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